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sldIdLst>
    <p:sldId id="264" r:id="rId3"/>
    <p:sldId id="265" r:id="rId4"/>
    <p:sldId id="266" r:id="rId5"/>
  </p:sldIdLst>
  <p:sldSz cx="5327650" cy="7559675"/>
  <p:notesSz cx="6858000" cy="9144000"/>
  <p:defaultTextStyle>
    <a:defPPr>
      <a:defRPr lang="de-DE"/>
    </a:defPPr>
    <a:lvl1pPr marL="0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1pPr>
    <a:lvl2pPr marL="228188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2pPr>
    <a:lvl3pPr marL="456376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3pPr>
    <a:lvl4pPr marL="684564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4pPr>
    <a:lvl5pPr marL="912752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5pPr>
    <a:lvl6pPr marL="1140940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6pPr>
    <a:lvl7pPr marL="1369128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7pPr>
    <a:lvl8pPr marL="1597317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8pPr>
    <a:lvl9pPr marL="1825505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CFDB"/>
    <a:srgbClr val="E74055"/>
    <a:srgbClr val="F39270"/>
    <a:srgbClr val="201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143" autoAdjust="0"/>
    <p:restoredTop sz="94660"/>
  </p:normalViewPr>
  <p:slideViewPr>
    <p:cSldViewPr snapToGrid="0" showGuides="1">
      <p:cViewPr>
        <p:scale>
          <a:sx n="86" d="100"/>
          <a:sy n="86" d="100"/>
        </p:scale>
        <p:origin x="2608" y="1216"/>
      </p:cViewPr>
      <p:guideLst>
        <p:guide orient="horz" pos="2381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6">
            <a:extLst>
              <a:ext uri="{FF2B5EF4-FFF2-40B4-BE49-F238E27FC236}">
                <a16:creationId xmlns:a16="http://schemas.microsoft.com/office/drawing/2014/main" id="{1292AD5B-6FE8-C789-6E07-D5F2ECDF30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918856"/>
            <a:ext cx="4484914" cy="2137815"/>
          </a:xfrm>
        </p:spPr>
        <p:txBody>
          <a:bodyPr/>
          <a:lstStyle>
            <a:lvl1pPr>
              <a:lnSpc>
                <a:spcPts val="3820"/>
              </a:lnSpc>
              <a:defRPr sz="3600" b="1" i="0" baseline="0">
                <a:solidFill>
                  <a:srgbClr val="E74055"/>
                </a:solidFill>
                <a:latin typeface="Aptos" panose="020B0004020202020204" pitchFamily="34" charset="0"/>
              </a:defRPr>
            </a:lvl1pPr>
            <a:lvl2pPr>
              <a:lnSpc>
                <a:spcPts val="3820"/>
              </a:lnSpc>
              <a:defRPr sz="3600" b="0" i="0" baseline="0">
                <a:solidFill>
                  <a:srgbClr val="E74055"/>
                </a:solidFill>
                <a:latin typeface="Aptos Light" panose="020B0004020202020204" pitchFamily="34" charset="0"/>
              </a:defRPr>
            </a:lvl2pPr>
            <a:lvl4pPr>
              <a:defRPr sz="1200" b="0" i="0" baseline="0">
                <a:solidFill>
                  <a:schemeClr val="tx2"/>
                </a:solidFill>
                <a:latin typeface="Aptos" panose="020B0004020202020204" pitchFamily="34" charset="0"/>
              </a:defRPr>
            </a:lvl4pPr>
          </a:lstStyle>
          <a:p>
            <a:pPr marL="0" marR="0" lvl="0" indent="0" algn="l" defTabSz="399604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18.9.2025</a:t>
            </a:r>
          </a:p>
          <a:p>
            <a:pPr lvl="0"/>
            <a:r>
              <a:rPr lang="de-DE" dirty="0"/>
              <a:t>Hier steht </a:t>
            </a:r>
            <a:br>
              <a:rPr lang="de-DE" dirty="0"/>
            </a:br>
            <a:r>
              <a:rPr lang="de-DE" dirty="0"/>
              <a:t>ein Titel</a:t>
            </a:r>
          </a:p>
          <a:p>
            <a:pPr lvl="1"/>
            <a:r>
              <a:rPr lang="de-DE" dirty="0"/>
              <a:t>Hier steht eine</a:t>
            </a:r>
          </a:p>
          <a:p>
            <a:pPr lvl="1"/>
            <a:r>
              <a:rPr lang="de-DE" dirty="0"/>
              <a:t>Unterzeile</a:t>
            </a:r>
          </a:p>
        </p:txBody>
      </p:sp>
      <p:sp>
        <p:nvSpPr>
          <p:cNvPr id="3" name="Bildplatzhalter 8">
            <a:extLst>
              <a:ext uri="{FF2B5EF4-FFF2-40B4-BE49-F238E27FC236}">
                <a16:creationId xmlns:a16="http://schemas.microsoft.com/office/drawing/2014/main" id="{A4411DEC-1938-F074-6DE0-2A6CE9E90AA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6769" y="1305606"/>
            <a:ext cx="4386488" cy="2319337"/>
          </a:xfrm>
          <a:ln w="76200">
            <a:solidFill>
              <a:srgbClr val="EECFDB"/>
            </a:solidFill>
            <a:miter lim="800000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>
            <a:lvl1pPr>
              <a:defRPr>
                <a:solidFill>
                  <a:srgbClr val="DE4959"/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D20C902-2B62-F859-A2FE-1A7EE7199D67}"/>
              </a:ext>
            </a:extLst>
          </p:cNvPr>
          <p:cNvSpPr txBox="1"/>
          <p:nvPr userDrawn="1"/>
        </p:nvSpPr>
        <p:spPr>
          <a:xfrm>
            <a:off x="353961" y="6151801"/>
            <a:ext cx="454250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400" b="0" cap="none" dirty="0">
                <a:solidFill>
                  <a:schemeClr val="tx2"/>
                </a:solidFill>
                <a:latin typeface="Aptos" panose="020B0004020202020204" pitchFamily="34" charset="0"/>
              </a:rPr>
              <a:t>Veranstalter:</a:t>
            </a:r>
            <a:br>
              <a:rPr lang="de-DE" sz="1400" b="0" cap="none" dirty="0">
                <a:solidFill>
                  <a:schemeClr val="tx2"/>
                </a:solidFill>
                <a:latin typeface="Aptos" panose="020B0004020202020204" pitchFamily="34" charset="0"/>
              </a:rPr>
            </a:br>
            <a:r>
              <a:rPr lang="de-DE" sz="1400" b="0" cap="none" dirty="0">
                <a:solidFill>
                  <a:schemeClr val="tx2"/>
                </a:solidFill>
                <a:latin typeface="Aptos" panose="020B0004020202020204" pitchFamily="34" charset="0"/>
              </a:rPr>
              <a:t>Ort:</a:t>
            </a:r>
          </a:p>
        </p:txBody>
      </p:sp>
    </p:spTree>
    <p:extLst>
      <p:ext uri="{BB962C8B-B14F-4D97-AF65-F5344CB8AC3E}">
        <p14:creationId xmlns:p14="http://schemas.microsoft.com/office/powerpoint/2010/main" val="148682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6">
            <a:extLst>
              <a:ext uri="{FF2B5EF4-FFF2-40B4-BE49-F238E27FC236}">
                <a16:creationId xmlns:a16="http://schemas.microsoft.com/office/drawing/2014/main" id="{1292AD5B-6FE8-C789-6E07-D5F2ECDF30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918856"/>
            <a:ext cx="4484914" cy="2634343"/>
          </a:xfrm>
        </p:spPr>
        <p:txBody>
          <a:bodyPr/>
          <a:lstStyle>
            <a:lvl1pPr>
              <a:lnSpc>
                <a:spcPts val="3820"/>
              </a:lnSpc>
              <a:defRPr sz="3600" b="1" i="0" baseline="0">
                <a:solidFill>
                  <a:srgbClr val="E74055"/>
                </a:solidFill>
                <a:latin typeface="Aptos" panose="020B0004020202020204" pitchFamily="34" charset="0"/>
              </a:defRPr>
            </a:lvl1pPr>
            <a:lvl2pPr>
              <a:lnSpc>
                <a:spcPts val="3820"/>
              </a:lnSpc>
              <a:defRPr sz="3600" b="0" i="0" baseline="0">
                <a:solidFill>
                  <a:srgbClr val="E74055"/>
                </a:solidFill>
                <a:latin typeface="Aptos Light" panose="020B0004020202020204" pitchFamily="34" charset="0"/>
              </a:defRPr>
            </a:lvl2pPr>
            <a:lvl4pPr>
              <a:defRPr sz="1200" b="0" i="0" baseline="0">
                <a:solidFill>
                  <a:schemeClr val="tx2"/>
                </a:solidFill>
                <a:latin typeface="Aptos" panose="020B0004020202020204" pitchFamily="34" charset="0"/>
              </a:defRPr>
            </a:lvl4pPr>
          </a:lstStyle>
          <a:p>
            <a:pPr marL="0" marR="0" lvl="0" indent="0" algn="l" defTabSz="399604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18.9.2025</a:t>
            </a:r>
          </a:p>
          <a:p>
            <a:pPr lvl="0"/>
            <a:r>
              <a:rPr lang="de-DE" dirty="0"/>
              <a:t>Hier steht </a:t>
            </a:r>
            <a:br>
              <a:rPr lang="de-DE" dirty="0"/>
            </a:br>
            <a:r>
              <a:rPr lang="de-DE" dirty="0"/>
              <a:t>ein Titel</a:t>
            </a:r>
          </a:p>
          <a:p>
            <a:pPr lvl="1"/>
            <a:r>
              <a:rPr lang="de-DE" dirty="0"/>
              <a:t>Hier steht eine</a:t>
            </a:r>
          </a:p>
          <a:p>
            <a:pPr lvl="1"/>
            <a:r>
              <a:rPr lang="de-DE" dirty="0"/>
              <a:t>Unterzeile</a:t>
            </a:r>
          </a:p>
        </p:txBody>
      </p:sp>
      <p:sp>
        <p:nvSpPr>
          <p:cNvPr id="3" name="Bildplatzhalter 8">
            <a:extLst>
              <a:ext uri="{FF2B5EF4-FFF2-40B4-BE49-F238E27FC236}">
                <a16:creationId xmlns:a16="http://schemas.microsoft.com/office/drawing/2014/main" id="{A4411DEC-1938-F074-6DE0-2A6CE9E90AA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6769" y="1305606"/>
            <a:ext cx="4386488" cy="2319337"/>
          </a:xfrm>
          <a:ln w="76200">
            <a:solidFill>
              <a:srgbClr val="EECFDB"/>
            </a:solidFill>
            <a:miter lim="800000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>
            <a:lvl1pPr>
              <a:defRPr>
                <a:solidFill>
                  <a:srgbClr val="DE4959"/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00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>
            <a:extLst>
              <a:ext uri="{FF2B5EF4-FFF2-40B4-BE49-F238E27FC236}">
                <a16:creationId xmlns:a16="http://schemas.microsoft.com/office/drawing/2014/main" id="{E8786756-D8DE-6980-AFF6-937565C88D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1800" y="956441"/>
            <a:ext cx="3933371" cy="33107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4pPr>
              <a:defRPr sz="1400" b="1">
                <a:solidFill>
                  <a:schemeClr val="tx2"/>
                </a:solidFill>
              </a:defRPr>
            </a:lvl4pPr>
          </a:lstStyle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 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dirty="0"/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97217F-BC97-570D-39B5-7403F34BD4A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431800" y="4435366"/>
            <a:ext cx="3933371" cy="19233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4pPr>
              <a:lnSpc>
                <a:spcPts val="1200"/>
              </a:lnSpc>
              <a:defRPr sz="1000" baseline="0">
                <a:solidFill>
                  <a:schemeClr val="tx2"/>
                </a:solidFill>
              </a:defRPr>
            </a:lvl4pPr>
          </a:lstStyle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 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</p:txBody>
      </p:sp>
    </p:spTree>
    <p:extLst>
      <p:ext uri="{BB962C8B-B14F-4D97-AF65-F5344CB8AC3E}">
        <p14:creationId xmlns:p14="http://schemas.microsoft.com/office/powerpoint/2010/main" val="296865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4A4E3F-B753-29F1-557B-66313A513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3185907"/>
            <a:ext cx="3933371" cy="25105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3"/>
            <a:endParaRPr lang="de-DE" dirty="0"/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 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</p:txBody>
      </p:sp>
    </p:spTree>
    <p:extLst>
      <p:ext uri="{BB962C8B-B14F-4D97-AF65-F5344CB8AC3E}">
        <p14:creationId xmlns:p14="http://schemas.microsoft.com/office/powerpoint/2010/main" val="388583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399604" rtl="0" eaLnBrk="1" latinLnBrk="0" hangingPunct="1">
        <a:lnSpc>
          <a:spcPts val="3189"/>
        </a:lnSpc>
        <a:spcBef>
          <a:spcPct val="0"/>
        </a:spcBef>
        <a:buNone/>
        <a:defRPr sz="3588" b="1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399604" rtl="0" eaLnBrk="1" latinLnBrk="0" hangingPunct="1">
        <a:lnSpc>
          <a:spcPts val="2800"/>
        </a:lnSpc>
        <a:spcBef>
          <a:spcPts val="0"/>
        </a:spcBef>
        <a:buFont typeface="Arial" panose="020B0604020202020204" pitchFamily="34" charset="0"/>
        <a:buNone/>
        <a:defRPr sz="2800" b="1" i="0" kern="1200" cap="all" spc="100" baseline="0">
          <a:solidFill>
            <a:srgbClr val="E74055"/>
          </a:solidFill>
          <a:latin typeface="Aptos" panose="020B0004020202020204" pitchFamily="34" charset="0"/>
          <a:ea typeface="+mn-ea"/>
          <a:cs typeface="+mn-cs"/>
        </a:defRPr>
      </a:lvl1pPr>
      <a:lvl2pPr marL="0" indent="0" algn="l" defTabSz="399604" rtl="0" eaLnBrk="1" latinLnBrk="0" hangingPunct="1">
        <a:lnSpc>
          <a:spcPts val="2800"/>
        </a:lnSpc>
        <a:spcBef>
          <a:spcPts val="0"/>
        </a:spcBef>
        <a:buFont typeface="Arial" panose="020B0604020202020204" pitchFamily="34" charset="0"/>
        <a:buNone/>
        <a:defRPr sz="2800" b="0" i="0" kern="1200" cap="all" spc="100" baseline="0">
          <a:solidFill>
            <a:srgbClr val="E74055"/>
          </a:solidFill>
          <a:latin typeface="Aptos Light" panose="020B0004020202020204" pitchFamily="34" charset="0"/>
          <a:ea typeface="+mn-ea"/>
          <a:cs typeface="+mn-cs"/>
        </a:defRPr>
      </a:lvl2pPr>
      <a:lvl3pPr marL="0" indent="0" algn="l" defTabSz="399604" rtl="0" eaLnBrk="1" latinLnBrk="0" hangingPunct="1">
        <a:lnSpc>
          <a:spcPts val="1600"/>
        </a:lnSpc>
        <a:spcBef>
          <a:spcPts val="1200"/>
        </a:spcBef>
        <a:spcAft>
          <a:spcPts val="1800"/>
        </a:spcAft>
        <a:buFont typeface="Arial" panose="020B0604020202020204" pitchFamily="34" charset="0"/>
        <a:buNone/>
        <a:defRPr sz="1050" b="1" kern="1200" spc="20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3pPr>
      <a:lvl4pPr marL="0" indent="0" algn="l" defTabSz="399604" rtl="0" eaLnBrk="1" latinLnBrk="0" hangingPunct="1">
        <a:lnSpc>
          <a:spcPts val="1400"/>
        </a:lnSpc>
        <a:spcBef>
          <a:spcPts val="0"/>
        </a:spcBef>
        <a:buFont typeface="Arial" panose="020B0604020202020204" pitchFamily="34" charset="0"/>
        <a:buNone/>
        <a:defRPr sz="1200" b="1" i="0" kern="1200" spc="20" baseline="0">
          <a:solidFill>
            <a:schemeClr val="tx2"/>
          </a:solidFill>
          <a:latin typeface="Aptos SemiBold" panose="020B0004020202020204" pitchFamily="34" charset="0"/>
          <a:ea typeface="+mn-ea"/>
          <a:cs typeface="+mn-cs"/>
        </a:defRPr>
      </a:lvl4pPr>
      <a:lvl5pPr marL="0" indent="0" algn="l" defTabSz="399604" rtl="0" eaLnBrk="1" latinLnBrk="0" hangingPunct="1">
        <a:lnSpc>
          <a:spcPts val="1200"/>
        </a:lnSpc>
        <a:spcBef>
          <a:spcPts val="0"/>
        </a:spcBef>
        <a:buFont typeface="Arial" panose="020B0604020202020204" pitchFamily="34" charset="0"/>
        <a:buNone/>
        <a:defRPr sz="900" kern="1200" spc="20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5pPr>
      <a:lvl6pPr marL="1098910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298712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498514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698316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1pPr>
      <a:lvl2pPr marL="199802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2pPr>
      <a:lvl3pPr marL="399604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3pPr>
      <a:lvl4pPr marL="599406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4pPr>
      <a:lvl5pPr marL="799207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5pPr>
      <a:lvl6pPr marL="999009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198811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398613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598415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2" userDrawn="1">
          <p15:clr>
            <a:srgbClr val="F26B43"/>
          </p15:clr>
        </p15:guide>
        <p15:guide id="2" pos="308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4A4E3F-B753-29F1-557B-66313A513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986116"/>
            <a:ext cx="3933371" cy="37103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3"/>
            <a:endParaRPr lang="de-DE" dirty="0"/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 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</p:txBody>
      </p:sp>
    </p:spTree>
    <p:extLst>
      <p:ext uri="{BB962C8B-B14F-4D97-AF65-F5344CB8AC3E}">
        <p14:creationId xmlns:p14="http://schemas.microsoft.com/office/powerpoint/2010/main" val="1892615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0" r:id="rId2"/>
  </p:sldLayoutIdLst>
  <p:txStyles>
    <p:titleStyle>
      <a:lvl1pPr algn="l" defTabSz="399604" rtl="0" eaLnBrk="1" latinLnBrk="0" hangingPunct="1">
        <a:lnSpc>
          <a:spcPts val="3189"/>
        </a:lnSpc>
        <a:spcBef>
          <a:spcPct val="0"/>
        </a:spcBef>
        <a:buNone/>
        <a:defRPr sz="3588" b="1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marR="0" indent="0" algn="l" defTabSz="399604" rtl="0" eaLnBrk="1" fontAlgn="auto" latinLnBrk="0" hangingPunct="1">
        <a:lnSpc>
          <a:spcPts val="24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200" b="1" kern="1200" cap="all" spc="100" baseline="0">
          <a:solidFill>
            <a:srgbClr val="E74055"/>
          </a:solidFill>
          <a:latin typeface="Arial" panose="020B0604020202020204" pitchFamily="34" charset="0"/>
          <a:ea typeface="+mn-ea"/>
          <a:cs typeface="+mn-cs"/>
        </a:defRPr>
      </a:lvl1pPr>
      <a:lvl2pPr marL="0" indent="0" algn="l" defTabSz="399604" rtl="0" eaLnBrk="1" latinLnBrk="0" hangingPunct="1">
        <a:lnSpc>
          <a:spcPts val="2200"/>
        </a:lnSpc>
        <a:spcBef>
          <a:spcPts val="0"/>
        </a:spcBef>
        <a:buFont typeface="Arial" panose="020B0604020202020204" pitchFamily="34" charset="0"/>
        <a:buNone/>
        <a:defRPr sz="2200" i="0" kern="1200" cap="all" spc="100" baseline="0">
          <a:solidFill>
            <a:srgbClr val="E74055"/>
          </a:solidFill>
          <a:latin typeface="Arial" panose="020B0604020202020204" pitchFamily="34" charset="0"/>
          <a:ea typeface="+mn-ea"/>
          <a:cs typeface="+mn-cs"/>
        </a:defRPr>
      </a:lvl2pPr>
      <a:lvl3pPr marL="0" indent="0" algn="l" defTabSz="399604" rtl="0" eaLnBrk="1" latinLnBrk="0" hangingPunct="1">
        <a:lnSpc>
          <a:spcPts val="1600"/>
        </a:lnSpc>
        <a:spcBef>
          <a:spcPts val="1200"/>
        </a:spcBef>
        <a:spcAft>
          <a:spcPts val="1800"/>
        </a:spcAft>
        <a:buFont typeface="Arial" panose="020B0604020202020204" pitchFamily="34" charset="0"/>
        <a:buNone/>
        <a:defRPr sz="1050" b="1" kern="1200" spc="20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3pPr>
      <a:lvl4pPr marL="0" marR="0" indent="0" algn="l" defTabSz="399604" rtl="0" eaLnBrk="1" fontAlgn="auto" latinLnBrk="0" hangingPunct="1">
        <a:lnSpc>
          <a:spcPts val="14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200" b="0" i="0" kern="1200" spc="20" baseline="0">
          <a:solidFill>
            <a:schemeClr val="tx2"/>
          </a:solidFill>
          <a:latin typeface="Aptos" panose="020B0004020202020204" pitchFamily="34" charset="0"/>
          <a:ea typeface="+mn-ea"/>
          <a:cs typeface="+mn-cs"/>
        </a:defRPr>
      </a:lvl4pPr>
      <a:lvl5pPr marL="0" indent="0" algn="l" defTabSz="399604" rtl="0" eaLnBrk="1" latinLnBrk="0" hangingPunct="1">
        <a:lnSpc>
          <a:spcPts val="1200"/>
        </a:lnSpc>
        <a:spcBef>
          <a:spcPts val="0"/>
        </a:spcBef>
        <a:buFont typeface="Arial" panose="020B0604020202020204" pitchFamily="34" charset="0"/>
        <a:buNone/>
        <a:defRPr sz="900" kern="1200" spc="20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5pPr>
      <a:lvl6pPr marL="1098910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298712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498514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698316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1pPr>
      <a:lvl2pPr marL="199802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2pPr>
      <a:lvl3pPr marL="399604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3pPr>
      <a:lvl4pPr marL="599406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4pPr>
      <a:lvl5pPr marL="799207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5pPr>
      <a:lvl6pPr marL="999009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198811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398613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598415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2" userDrawn="1">
          <p15:clr>
            <a:srgbClr val="F26B43"/>
          </p15:clr>
        </p15:guide>
        <p15:guide id="2" pos="30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2C1B47E-AC40-456E-21C7-5C3A17E836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E74055"/>
                </a:solidFill>
              </a:rPr>
              <a:t>XX.9.2025</a:t>
            </a:r>
          </a:p>
          <a:p>
            <a:r>
              <a:rPr lang="de-DE" dirty="0">
                <a:solidFill>
                  <a:srgbClr val="E74055"/>
                </a:solidFill>
              </a:rPr>
              <a:t>Titel 1-seitiger Flyer</a:t>
            </a:r>
          </a:p>
          <a:p>
            <a:r>
              <a:rPr lang="de-DE" b="0" dirty="0">
                <a:solidFill>
                  <a:srgbClr val="E74055"/>
                </a:solidFill>
              </a:rPr>
              <a:t>Untertitel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C49B137-0F69-02F2-E6CE-7C75A8C12A6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23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4930DAB-37C7-1C8F-CD04-DC981E294F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E74055"/>
                </a:solidFill>
              </a:rPr>
              <a:t>XX.9.2025</a:t>
            </a:r>
          </a:p>
          <a:p>
            <a:r>
              <a:rPr lang="de-DE" dirty="0">
                <a:solidFill>
                  <a:srgbClr val="E74055"/>
                </a:solidFill>
              </a:rPr>
              <a:t>Titel 2-seitiger </a:t>
            </a:r>
            <a:br>
              <a:rPr lang="de-DE" dirty="0">
                <a:solidFill>
                  <a:srgbClr val="E74055"/>
                </a:solidFill>
              </a:rPr>
            </a:br>
            <a:r>
              <a:rPr lang="de-DE" dirty="0">
                <a:solidFill>
                  <a:srgbClr val="E74055"/>
                </a:solidFill>
              </a:rPr>
              <a:t>Flyer</a:t>
            </a:r>
          </a:p>
          <a:p>
            <a:r>
              <a:rPr lang="de-DE" b="0" dirty="0">
                <a:solidFill>
                  <a:srgbClr val="E74055"/>
                </a:solidFill>
              </a:rPr>
              <a:t>Untertitel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570F7E14-68A5-04C5-4AE1-BAC8CF989B5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9872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3A9072A-1B8C-1CE0-2FE7-2134C3069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sz="1600" cap="none" dirty="0">
                <a:solidFill>
                  <a:schemeClr val="tx2"/>
                </a:solidFill>
              </a:rPr>
              <a:t>Rückseite</a:t>
            </a:r>
          </a:p>
          <a:p>
            <a:pPr>
              <a:lnSpc>
                <a:spcPct val="100000"/>
              </a:lnSpc>
            </a:pPr>
            <a:r>
              <a:rPr lang="de-DE" sz="1400" b="0" cap="none" dirty="0">
                <a:solidFill>
                  <a:schemeClr val="tx2"/>
                </a:solidFill>
              </a:rPr>
              <a:t>Beschreibungstext</a:t>
            </a:r>
            <a:br>
              <a:rPr lang="de-DE" sz="1400" b="0" cap="none" dirty="0">
                <a:solidFill>
                  <a:schemeClr val="tx2"/>
                </a:solidFill>
              </a:rPr>
            </a:br>
            <a:endParaRPr lang="de-DE" sz="1400" b="0" cap="none" dirty="0">
              <a:solidFill>
                <a:schemeClr val="tx2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348C668-E1D1-B89F-A79C-C7C2BFBF375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sz="1400" b="0" cap="none" dirty="0">
                <a:solidFill>
                  <a:schemeClr val="tx2"/>
                </a:solidFill>
                <a:latin typeface="Aptos" panose="020B0004020202020204" pitchFamily="34" charset="0"/>
              </a:rPr>
              <a:t>Veranstalter:</a:t>
            </a:r>
            <a:br>
              <a:rPr lang="de-DE" sz="1400" b="0" cap="none" dirty="0">
                <a:solidFill>
                  <a:schemeClr val="tx2"/>
                </a:solidFill>
                <a:latin typeface="Aptos" panose="020B0004020202020204" pitchFamily="34" charset="0"/>
              </a:rPr>
            </a:br>
            <a:r>
              <a:rPr lang="de-DE" sz="1400" b="0" cap="none" dirty="0">
                <a:solidFill>
                  <a:schemeClr val="tx2"/>
                </a:solidFill>
                <a:latin typeface="Aptos" panose="020B0004020202020204" pitchFamily="34" charset="0"/>
              </a:rPr>
              <a:t>Ort:</a:t>
            </a:r>
            <a:endParaRPr lang="de-DE" sz="1400" b="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461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184">
      <a:dk1>
        <a:srgbClr val="5C3C8B"/>
      </a:dk1>
      <a:lt1>
        <a:sysClr val="window" lastClr="FFFFFF"/>
      </a:lt1>
      <a:dk2>
        <a:srgbClr val="000000"/>
      </a:dk2>
      <a:lt2>
        <a:srgbClr val="D8D8D8"/>
      </a:lt2>
      <a:accent1>
        <a:srgbClr val="5C3C8B"/>
      </a:accent1>
      <a:accent2>
        <a:srgbClr val="CF649E"/>
      </a:accent2>
      <a:accent3>
        <a:srgbClr val="DFA0B6"/>
      </a:accent3>
      <a:accent4>
        <a:srgbClr val="F9D4DD"/>
      </a:accent4>
      <a:accent5>
        <a:srgbClr val="CD5A51"/>
      </a:accent5>
      <a:accent6>
        <a:srgbClr val="7F7F7F"/>
      </a:accent6>
      <a:hlink>
        <a:srgbClr val="5C3C8B"/>
      </a:hlink>
      <a:folHlink>
        <a:srgbClr val="5C3C8B"/>
      </a:folHlink>
    </a:clrScheme>
    <a:fontScheme name="Benutzerdefiniert 136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G_Flyer_DINA5.potx" id="{21ED5185-6420-46DB-81AB-2CD2ACAED727}" vid="{D4D10131-8E3D-4535-A83A-C4E1E9FCD3D8}"/>
    </a:ext>
  </a:extLst>
</a:theme>
</file>

<file path=ppt/theme/theme2.xml><?xml version="1.0" encoding="utf-8"?>
<a:theme xmlns:a="http://schemas.openxmlformats.org/drawingml/2006/main" name="1_Office">
  <a:themeElements>
    <a:clrScheme name="Benutzerdefiniert 184">
      <a:dk1>
        <a:srgbClr val="5C3C8B"/>
      </a:dk1>
      <a:lt1>
        <a:sysClr val="window" lastClr="FFFFFF"/>
      </a:lt1>
      <a:dk2>
        <a:srgbClr val="000000"/>
      </a:dk2>
      <a:lt2>
        <a:srgbClr val="D8D8D8"/>
      </a:lt2>
      <a:accent1>
        <a:srgbClr val="5C3C8B"/>
      </a:accent1>
      <a:accent2>
        <a:srgbClr val="CF649E"/>
      </a:accent2>
      <a:accent3>
        <a:srgbClr val="DFA0B6"/>
      </a:accent3>
      <a:accent4>
        <a:srgbClr val="F9D4DD"/>
      </a:accent4>
      <a:accent5>
        <a:srgbClr val="CD5A51"/>
      </a:accent5>
      <a:accent6>
        <a:srgbClr val="7F7F7F"/>
      </a:accent6>
      <a:hlink>
        <a:srgbClr val="5C3C8B"/>
      </a:hlink>
      <a:folHlink>
        <a:srgbClr val="5C3C8B"/>
      </a:folHlink>
    </a:clrScheme>
    <a:fontScheme name="Benutzerdefiniert 136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G_Flyer_DINA5.potx" id="{21ED5185-6420-46DB-81AB-2CD2ACAED727}" vid="{D4D10131-8E3D-4535-A83A-C4E1E9FCD3D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23</Words>
  <Application>Microsoft Macintosh PowerPoint</Application>
  <PresentationFormat>Benutzerdefiniert</PresentationFormat>
  <Paragraphs>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10" baseType="lpstr">
      <vt:lpstr>Aptos</vt:lpstr>
      <vt:lpstr>Aptos Light</vt:lpstr>
      <vt:lpstr>Aptos SemiBold</vt:lpstr>
      <vt:lpstr>Arial</vt:lpstr>
      <vt:lpstr>Cambria</vt:lpstr>
      <vt:lpstr>Office</vt:lpstr>
      <vt:lpstr>1_Office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Stiefel</dc:creator>
  <cp:lastModifiedBy>Claudia Stiefel</cp:lastModifiedBy>
  <cp:revision>15</cp:revision>
  <dcterms:created xsi:type="dcterms:W3CDTF">2024-06-25T11:14:24Z</dcterms:created>
  <dcterms:modified xsi:type="dcterms:W3CDTF">2025-07-08T10:44:36Z</dcterms:modified>
</cp:coreProperties>
</file>